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6858000" cy="9906000" type="A4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orient="horz" pos="292">
          <p15:clr>
            <a:srgbClr val="A4A3A4"/>
          </p15:clr>
        </p15:guide>
        <p15:guide id="3" pos="2160">
          <p15:clr>
            <a:srgbClr val="A4A3A4"/>
          </p15:clr>
        </p15:guide>
        <p15:guide id="4" pos="527">
          <p15:clr>
            <a:srgbClr val="A4A3A4"/>
          </p15:clr>
        </p15:guide>
        <p15:guide id="5" pos="32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367A"/>
    <a:srgbClr val="4D1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2862" y="54"/>
      </p:cViewPr>
      <p:guideLst>
        <p:guide orient="horz" pos="3120"/>
        <p:guide orient="horz" pos="292"/>
        <p:guide pos="2160"/>
        <p:guide pos="527"/>
        <p:guide pos="32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2DD12-29C0-48ED-9169-C3BA10E22ADD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83E09-1486-4FC4-83C2-1EA8D19807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60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nummernplatzhalt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4A73B5-5DAE-469F-A615-3DC38D0545D6}" type="slidenum">
              <a:rPr lang="de-DE" altLang="de-DE" smtClean="0"/>
              <a:pPr eaLnBrk="1" hangingPunct="1"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75" y="744538"/>
            <a:ext cx="25749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nummernplatzhalt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4A73B5-5DAE-469F-A615-3DC38D0545D6}" type="slidenum">
              <a:rPr lang="de-DE" altLang="de-DE" smtClean="0"/>
              <a:pPr eaLnBrk="1" hangingPunct="1">
                <a:spcBef>
                  <a:spcPct val="0"/>
                </a:spcBef>
              </a:pPr>
              <a:t>2</a:t>
            </a:fld>
            <a:endParaRPr lang="de-DE" altLang="de-DE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75" y="744538"/>
            <a:ext cx="25749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nummernplatzhalt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defTabSz="915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4A73B5-5DAE-469F-A615-3DC38D0545D6}" type="slidenum">
              <a:rPr lang="de-DE" altLang="de-DE" smtClean="0"/>
              <a:pPr eaLnBrk="1" hangingPunct="1">
                <a:spcBef>
                  <a:spcPct val="0"/>
                </a:spcBef>
              </a:pPr>
              <a:t>3</a:t>
            </a:fld>
            <a:endParaRPr lang="de-DE" altLang="de-DE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11375" y="744538"/>
            <a:ext cx="25749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60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74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738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4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48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27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99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212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596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63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42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70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3A57-D67A-4FB8-B344-F3DE7C74A929}" type="datetimeFigureOut">
              <a:rPr lang="de-DE" smtClean="0"/>
              <a:t>20.03.2024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19093-B38B-414A-9A74-ADAEAF00C1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40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4291EBDD-381A-9B41-A0BB-9638D893AFCB}"/>
              </a:ext>
            </a:extLst>
          </p:cNvPr>
          <p:cNvSpPr/>
          <p:nvPr/>
        </p:nvSpPr>
        <p:spPr>
          <a:xfrm rot="5400000">
            <a:off x="-858181" y="2189819"/>
            <a:ext cx="8574359" cy="6858000"/>
          </a:xfrm>
          <a:prstGeom prst="rect">
            <a:avLst/>
          </a:prstGeom>
          <a:solidFill>
            <a:srgbClr val="0049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8720" y="3506688"/>
            <a:ext cx="4032250" cy="40386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764704" y="2195736"/>
            <a:ext cx="5400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de-DE" sz="2400" b="1" kern="1200">
                <a:solidFill>
                  <a:srgbClr val="1B367A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1B367A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alt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Handlungshilfe 4.0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9F31C2A-1296-F543-B739-A029320E3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034" y="229642"/>
            <a:ext cx="2132655" cy="7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7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/>
          </p:cNvSpPr>
          <p:nvPr/>
        </p:nvSpPr>
        <p:spPr bwMode="auto">
          <a:xfrm>
            <a:off x="504001" y="333376"/>
            <a:ext cx="623736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Aft>
                <a:spcPts val="600"/>
              </a:spcAft>
              <a:buClr>
                <a:srgbClr val="FF9900"/>
              </a:buClr>
              <a:buFont typeface="Arial" charset="0"/>
              <a:buChar char="•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Aft>
                <a:spcPts val="600"/>
              </a:spcAft>
              <a:buClr>
                <a:srgbClr val="FF9900"/>
              </a:buClr>
              <a:buFont typeface="Arial" charset="0"/>
              <a:buChar char="–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rgbClr val="FF9900"/>
              </a:buClr>
              <a:buFont typeface="Arial" charset="0"/>
              <a:buChar char="▪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Aft>
                <a:spcPts val="600"/>
              </a:spcAft>
              <a:buClr>
                <a:srgbClr val="FF9900"/>
              </a:buClr>
              <a:buFont typeface="Arial" charset="0"/>
              <a:buChar char="-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Aft>
                <a:spcPts val="600"/>
              </a:spcAft>
              <a:buClr>
                <a:srgbClr val="FF9900"/>
              </a:buClr>
              <a:buFont typeface="Arial" charset="0"/>
              <a:buChar char="»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FF9900"/>
              </a:buClr>
              <a:buFont typeface="Arial" charset="0"/>
              <a:buChar char="»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FF9900"/>
              </a:buClr>
              <a:buFont typeface="Arial" charset="0"/>
              <a:buChar char="»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FF9900"/>
              </a:buClr>
              <a:buFont typeface="Arial" charset="0"/>
              <a:buChar char="»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600"/>
              </a:spcAft>
              <a:buClr>
                <a:srgbClr val="FF9900"/>
              </a:buClr>
              <a:buFont typeface="Arial" charset="0"/>
              <a:buChar char="»"/>
              <a:defRPr sz="2000">
                <a:solidFill>
                  <a:srgbClr val="1B367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2600" b="1" dirty="0"/>
              <a:t>Inhaltsverzeichnis</a:t>
            </a:r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507339" y="1125538"/>
            <a:ext cx="6090013" cy="352759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Baustein</a:t>
            </a:r>
            <a:r>
              <a:rPr lang="de-DE" altLang="de-DE" sz="1000" b="1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▪ Einstieg ins Programm (alle Rollen)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Überblick über den Aufbau und die Funktionen des Programms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Benutzerrollen, Rollenübersicht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Programm starten und im Programm anmelden, Passwortregeln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Aufbau der Programmoberfläche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Strukturverzeichnisse (Inhalt, Öffentlicher Bereich, Betriebsspezifischer Inhalt usw.)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Der Prüffall, Stammdaten, Notizen, Vorworte und Dokumente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Startseite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Strukturbereich aus-/einblenden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Suchen (Hauptmenüleiste und Browsersuche)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Erläuterungen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Strukturbaum drucken und weitere Druckfunktionen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Passwort ändern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Info (Informationen zum Programm)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Abmelden und Beenden des Programms </a:t>
            </a: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Baustein</a:t>
            </a:r>
            <a:r>
              <a:rPr lang="de-DE" altLang="de-DE" sz="1000" b="1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▪ </a:t>
            </a:r>
            <a:r>
              <a:rPr lang="de-DE" altLang="de-DE" sz="1000" b="1" dirty="0" err="1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Supervisoren</a:t>
            </a:r>
            <a:endParaRPr lang="de-DE" altLang="de-DE" sz="1000" b="1" dirty="0">
              <a:solidFill>
                <a:srgbClr val="1B36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Aufgaben und Berechtigungen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Organisationsstruktur aufbauen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Benutzerverwaltung (Benutzende anlegen, suchen, übernehmen, bearbeiten und löschen, </a:t>
            </a:r>
            <a:b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    Benutzerrollenwechsel)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LDAP-Authentifizierung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Benutzerübersicht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Stammdaten für Organisationseinheiten und Arbeitsplaner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Organisationsstrukturen vervielfältigen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Arbeitsplaner und Organisationseinheiten löschen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Arbeitsplaner sperren und andere Sperren entfernen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Gesperrte Elemente anzeigen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Fragenbeantwortung zurücksetzen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Betriebsspezifischer Inhalt (Dokumente anlegen, hochladen, Betriebsspezifische Prüflisten und Vorlagen)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Maßnahmenverwaltung für Organisationseinheiten aufrufen und exportieren</a:t>
            </a: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Baustein</a:t>
            </a:r>
            <a:r>
              <a:rPr lang="de-DE" altLang="de-DE" sz="1000" b="1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▪ Anwendende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Aufgaben und Berechtigungen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Altdatenübernahme (Migration)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Elemente zufügen und löschen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Der Prüffall (Überblick, die zwei Varianten des Prüffalls, Prüffall anlegen)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Prüfliste anpassen (weitere Prüfliste/n zufügen und löschen, Fragen ab-/anwählen, weitere Fragen </a:t>
            </a:r>
            <a:b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    zufügen, Fragen bearbeiten)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Leerer Prüffall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Eigene Prüflisten und Eigene Vorlagen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Dokumente anlegen, bearbeiten, hochladen, übernehmen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Elemente kopieren, duplizieren, verschieben, exportieren, importieren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Strukturbaum in Öffentlichen Bereich auf-/zuklappen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Elemente für andere sperren/entsperren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Stammdaten kopieren, vereinheitlichen und „vererben“</a:t>
            </a: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955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2"/>
          <p:cNvSpPr txBox="1">
            <a:spLocks/>
          </p:cNvSpPr>
          <p:nvPr/>
        </p:nvSpPr>
        <p:spPr>
          <a:xfrm>
            <a:off x="507339" y="417290"/>
            <a:ext cx="6090013" cy="352759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Baustein</a:t>
            </a:r>
            <a:r>
              <a:rPr lang="de-DE" altLang="de-DE" sz="1000" b="1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▪ Anwendende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Gefährdungsermittlung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Ergebnis und Maßnahmen bearbeiten und drucken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Bearbeitungsstand kennzeichnen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Bearbeitungsstand (in Zahlen) anzeigen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Maßnahmenverwaltung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Archivieren (Dokumentationsarchiv)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Arbeitsplaner auslagern und einlagern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Eigene Prüflisten und Vorlagen für den Betriebsspezifischen Inhalt bereitstellen</a:t>
            </a: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Baustein</a:t>
            </a:r>
            <a:r>
              <a:rPr lang="de-DE" altLang="de-DE" sz="1000" b="1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▪ Lesende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Aufgaben und Berechtigungen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Strukturbaum auf-/zuklappen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Gefährdungsermittlung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Ergebnis und Maßnahmen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Bearbeitungsstand kennzeichnen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Bearbeitungsstand (in Zahlen) anzeigen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Maßnahmenverwaltung</a:t>
            </a: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Baustein</a:t>
            </a:r>
            <a:r>
              <a:rPr lang="de-DE" altLang="de-DE" sz="1000" b="1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▪ Handlungshilfe-Administrator und IT-Administration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Aufgaben und Berechtigungen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Anlegen der Rolle Handlungshilfe-Administrator (außerhalb der Benutzerverwaltung)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Ersten Supervisor in der Benutzerverwaltung anlegen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Inhaltsupdate importieren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Geschützte Organisationseinheit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Auslagersperre entfernen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Datenbanksicherung Einzelplatzversion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Admin-Seite (…/handlungshilfe/</a:t>
            </a:r>
            <a:r>
              <a:rPr lang="de-DE" alt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config</a:t>
            </a: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Corporate Identity und Infotexte anpassen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Fehlermeldungen</a:t>
            </a: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b="1" cap="small" dirty="0">
                <a:solidFill>
                  <a:srgbClr val="1B36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Anlagen</a:t>
            </a:r>
            <a:endParaRPr lang="de-DE" altLang="de-DE" sz="1000" b="1" dirty="0">
              <a:solidFill>
                <a:srgbClr val="1B36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Anlage 1:  Funktionsübersicht der Benutzerrollen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Anlage 2:  Organisationseinheiten anlegen (mit und ohne Betriebsspezifischen Inhalt)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Anlage 3:  Altdatenübernahme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Anlage 4:  Arbeiten mit dem Editor</a:t>
            </a:r>
          </a:p>
          <a:p>
            <a:pPr marL="0" indent="0">
              <a:buNone/>
            </a:pPr>
            <a: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Anlage 5:  Kopieren, Duplizieren und Verschieben im Überblick</a:t>
            </a:r>
            <a:br>
              <a:rPr lang="de-DE" alt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alt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5354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</Words>
  <Application>Microsoft Office PowerPoint</Application>
  <PresentationFormat>A4-Papier (210 x 297 mm)</PresentationFormat>
  <Paragraphs>88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</vt:vector>
  </TitlesOfParts>
  <Company>Unfallkasse des Bundes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Gropp, Rene</dc:creator>
  <cp:lastModifiedBy>Schaale, Ariane</cp:lastModifiedBy>
  <cp:revision>17</cp:revision>
  <cp:lastPrinted>2021-05-06T08:42:59Z</cp:lastPrinted>
  <dcterms:created xsi:type="dcterms:W3CDTF">2018-01-29T06:50:02Z</dcterms:created>
  <dcterms:modified xsi:type="dcterms:W3CDTF">2024-03-20T14:36:22Z</dcterms:modified>
</cp:coreProperties>
</file>